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6" r:id="rId2"/>
    <p:sldId id="280" r:id="rId3"/>
    <p:sldId id="281" r:id="rId4"/>
    <p:sldId id="263" r:id="rId5"/>
    <p:sldId id="272" r:id="rId6"/>
    <p:sldId id="273" r:id="rId7"/>
    <p:sldId id="269" r:id="rId8"/>
    <p:sldId id="277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03" autoAdjust="0"/>
    <p:restoredTop sz="90307" autoAdjust="0"/>
  </p:normalViewPr>
  <p:slideViewPr>
    <p:cSldViewPr snapToGrid="0">
      <p:cViewPr varScale="1">
        <p:scale>
          <a:sx n="79" d="100"/>
          <a:sy n="79" d="100"/>
        </p:scale>
        <p:origin x="1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282EF-12E1-4DC4-A17C-BA76F3619B6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A1BEA-5C03-48E0-909D-8304DF606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5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River</a:t>
            </a:r>
            <a:r>
              <a:rPr lang="en-US" baseline="0" dirty="0" smtClean="0"/>
              <a:t> Table (Epoxy)                                                 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A1BEA-5C03-48E0-909D-8304DF6069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7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A1BEA-5C03-48E0-909D-8304DF6069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1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Cave-themed Restaurant an immersive dining venue designed to</a:t>
            </a:r>
            <a:r>
              <a:rPr lang="en-US" baseline="0" dirty="0" smtClean="0"/>
              <a:t> resemble a natural </a:t>
            </a:r>
            <a:r>
              <a:rPr lang="en-US" baseline="0" dirty="0" err="1" smtClean="0"/>
              <a:t>carvan,feathering</a:t>
            </a:r>
            <a:r>
              <a:rPr lang="en-US" baseline="0" dirty="0" smtClean="0"/>
              <a:t> rocky wall low 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A1BEA-5C03-48E0-909D-8304DF6069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9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7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3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6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2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8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8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4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42C76-C82F-401C-8890-0549E6DEBDD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68712-A08E-458B-A88F-12F68FBA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7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1209"/>
            <a:ext cx="9144000" cy="85603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Our New Projects 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87166"/>
            <a:ext cx="9144000" cy="3151763"/>
          </a:xfrm>
        </p:spPr>
        <p:txBody>
          <a:bodyPr>
            <a:normAutofit/>
          </a:bodyPr>
          <a:lstStyle/>
          <a:p>
            <a:pPr algn="l"/>
            <a:endParaRPr lang="en-US" dirty="0" smtClean="0"/>
          </a:p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“</a:t>
            </a:r>
            <a:r>
              <a:rPr lang="en-US" sz="3200" dirty="0">
                <a:solidFill>
                  <a:srgbClr val="FF0000"/>
                </a:solidFill>
              </a:rPr>
              <a:t>All visuals are AI-generated base concepts further refined and customized with our own unique design modifications</a:t>
            </a:r>
            <a:r>
              <a:rPr lang="en-US" sz="3200" dirty="0" smtClean="0">
                <a:solidFill>
                  <a:srgbClr val="FF0000"/>
                </a:solidFill>
              </a:rPr>
              <a:t>.” and Will manufacture in our own Factory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1"/>
            <a:ext cx="10515600" cy="1139278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+mn-lt"/>
              </a:rPr>
              <a:t>HS Roma Eco Luxury Cabin </a:t>
            </a:r>
            <a:r>
              <a:rPr lang="en-US" sz="2400" dirty="0" smtClean="0">
                <a:latin typeface="+mn-lt"/>
              </a:rPr>
              <a:t>Interior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with Epoxy Table and Floor</a:t>
            </a:r>
            <a:endParaRPr lang="en-US" sz="24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789889"/>
            <a:ext cx="5157787" cy="439977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686"/>
            <a:ext cx="5755911" cy="570124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62" y="1225686"/>
            <a:ext cx="5460426" cy="5701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59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105"/>
          </a:xfrm>
        </p:spPr>
        <p:txBody>
          <a:bodyPr/>
          <a:lstStyle/>
          <a:p>
            <a:r>
              <a:rPr lang="en-US" dirty="0" smtClean="0"/>
              <a:t>                     </a:t>
            </a:r>
            <a:r>
              <a:rPr lang="en-US" sz="2400" dirty="0" smtClean="0">
                <a:latin typeface="+mn-lt"/>
              </a:rPr>
              <a:t>HS </a:t>
            </a:r>
            <a:r>
              <a:rPr lang="en-US" sz="2400" dirty="0">
                <a:latin typeface="+mn-lt"/>
              </a:rPr>
              <a:t>Roma Luxury Cave Dining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97" y="1371600"/>
            <a:ext cx="5729591" cy="54864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9800" y="1371601"/>
            <a:ext cx="598674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91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ILL\Downloads\ChatGPT Image Apr 29, 2026, 11_35_44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02" y="77821"/>
            <a:ext cx="6170579" cy="707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1" y="0"/>
            <a:ext cx="5749047" cy="71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3"/>
            <a:ext cx="12191999" cy="67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73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430" y="-1"/>
            <a:ext cx="12386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5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72" y="0"/>
            <a:ext cx="9542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17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85" y="0"/>
            <a:ext cx="9893030" cy="117704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               </a:t>
            </a:r>
            <a:r>
              <a:rPr lang="en-US" sz="2700" dirty="0" smtClean="0">
                <a:latin typeface="+mn-lt"/>
              </a:rPr>
              <a:t>LGSF </a:t>
            </a:r>
            <a:r>
              <a:rPr lang="en-US" sz="2700" dirty="0" smtClean="0">
                <a:latin typeface="+mn-lt"/>
              </a:rPr>
              <a:t>design for Motel  and </a:t>
            </a:r>
            <a:r>
              <a:rPr lang="en-US" sz="2700" dirty="0" smtClean="0">
                <a:latin typeface="+mn-lt"/>
              </a:rPr>
              <a:t>Restaurant</a:t>
            </a:r>
            <a:r>
              <a:rPr lang="en-US" dirty="0">
                <a:latin typeface="+mn-lt"/>
              </a:rPr>
              <a:t> </a:t>
            </a:r>
            <a:r>
              <a:rPr lang="en-US" sz="2700" dirty="0" smtClean="0">
                <a:latin typeface="+mn-lt"/>
              </a:rPr>
              <a:t>Top </a:t>
            </a:r>
            <a:r>
              <a:rPr lang="en-US" sz="2700" dirty="0" smtClean="0">
                <a:latin typeface="+mn-lt"/>
              </a:rPr>
              <a:t>Elevation</a:t>
            </a:r>
            <a:endParaRPr lang="en-US" sz="27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67" y="1089498"/>
            <a:ext cx="9329266" cy="54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7863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</a:t>
            </a:r>
            <a:r>
              <a:rPr lang="en-US" sz="2700" dirty="0" smtClean="0">
                <a:latin typeface="+mn-lt"/>
              </a:rPr>
              <a:t>LGSF </a:t>
            </a:r>
            <a:r>
              <a:rPr lang="en-US" sz="2700" dirty="0">
                <a:latin typeface="+mn-lt"/>
              </a:rPr>
              <a:t>design for Motel  and Restaurant</a:t>
            </a:r>
            <a:br>
              <a:rPr lang="en-US" sz="2700" dirty="0">
                <a:latin typeface="+mn-lt"/>
              </a:rPr>
            </a:br>
            <a:r>
              <a:rPr lang="en-US" sz="2700" dirty="0">
                <a:latin typeface="+mn-lt"/>
              </a:rPr>
              <a:t>                           </a:t>
            </a:r>
            <a:r>
              <a:rPr lang="en-US" sz="2700" dirty="0" smtClean="0">
                <a:latin typeface="+mn-lt"/>
              </a:rPr>
              <a:t>                     Top </a:t>
            </a:r>
            <a:r>
              <a:rPr lang="en-US" sz="2700" dirty="0">
                <a:latin typeface="+mn-lt"/>
              </a:rPr>
              <a:t>Elevation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15" y="1191715"/>
            <a:ext cx="8453338" cy="56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82</Words>
  <Application>Microsoft Office PowerPoint</Application>
  <PresentationFormat>Widescreen</PresentationFormat>
  <Paragraphs>12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Our New Projects </vt:lpstr>
      <vt:lpstr>HS Roma Eco Luxury Cabin Interior with Epoxy Table and Floor</vt:lpstr>
      <vt:lpstr>                     HS Roma Luxury Cave Dining</vt:lpstr>
      <vt:lpstr>PowerPoint Presentation</vt:lpstr>
      <vt:lpstr>PowerPoint Presentation</vt:lpstr>
      <vt:lpstr>PowerPoint Presentation</vt:lpstr>
      <vt:lpstr>PowerPoint Presentation</vt:lpstr>
      <vt:lpstr>               LGSF design for Motel  and Restaurant Top Elevation</vt:lpstr>
      <vt:lpstr>                  LGSF design for Motel  and Restaurant                                                 Top Elevation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106</cp:revision>
  <dcterms:created xsi:type="dcterms:W3CDTF">2026-04-27T13:46:33Z</dcterms:created>
  <dcterms:modified xsi:type="dcterms:W3CDTF">2026-05-14T07:11:20Z</dcterms:modified>
</cp:coreProperties>
</file>